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abcb39b6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abcb39b6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abcb39b6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abcb39b6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abcb39b6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abcb39b6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abcb39b6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abcb39b6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abcb39b6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abcb39b6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abcb39b6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abcb39b6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hyperlink" Target="http://www.scary-hats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hyperlink" Target="http://www.scary-hats.com" TargetMode="External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hyperlink" Target="http://www.scary-hats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scary on Halloween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6 easy steps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264" y="2571750"/>
            <a:ext cx="239003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869994" cy="28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09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25" y="2755100"/>
            <a:ext cx="2768450" cy="30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594775" y="859800"/>
            <a:ext cx="13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need a hat!!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420250" y="767675"/>
            <a:ext cx="3278100" cy="18042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9475" y="1067013"/>
            <a:ext cx="863425" cy="1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640975" y="1435575"/>
            <a:ext cx="188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need a hat,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that scary!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437575" y="184250"/>
            <a:ext cx="72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1. Admit you need something and </a:t>
            </a:r>
            <a:r>
              <a:rPr b="1" lang="en" u="sng">
                <a:solidFill>
                  <a:schemeClr val="dk1"/>
                </a:solidFill>
              </a:rPr>
              <a:t>ask</a:t>
            </a:r>
            <a:r>
              <a:rPr b="1" lang="en">
                <a:solidFill>
                  <a:schemeClr val="dk1"/>
                </a:solidFill>
              </a:rPr>
              <a:t> for it!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4150" y="372250"/>
            <a:ext cx="3278100" cy="293428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 rot="5105356">
            <a:off x="3545810" y="2468295"/>
            <a:ext cx="1513957" cy="3081504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2954575" y="3714350"/>
            <a:ext cx="280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Hey, Buddy! Please </a:t>
            </a:r>
            <a:r>
              <a:rPr lang="en"/>
              <a:t>help me find</a:t>
            </a:r>
            <a:r>
              <a:rPr lang="en"/>
              <a:t> </a:t>
            </a:r>
            <a:r>
              <a:rPr lang="en" u="sng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www.scary-hats.com</a:t>
            </a:r>
            <a:r>
              <a:rPr lang="en">
                <a:solidFill>
                  <a:srgbClr val="0000FF"/>
                </a:solidFill>
              </a:rPr>
              <a:t> </a:t>
            </a:r>
            <a:r>
              <a:rPr lang="en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712525" y="3509750"/>
            <a:ext cx="2051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His real name is Chrome, and he has a particular way of sending and getting informations, known as HTTP. That way he is able to break data into smaller pieces, to make it </a:t>
            </a:r>
            <a:r>
              <a:rPr lang="en" sz="800">
                <a:solidFill>
                  <a:schemeClr val="dk1"/>
                </a:solidFill>
              </a:rPr>
              <a:t>easier</a:t>
            </a:r>
            <a:r>
              <a:rPr lang="en" sz="800">
                <a:solidFill>
                  <a:schemeClr val="dk1"/>
                </a:solidFill>
              </a:rPr>
              <a:t> to transport.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09113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2594775" y="859800"/>
            <a:ext cx="13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640975" y="1435575"/>
            <a:ext cx="13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2802175" y="4298175"/>
            <a:ext cx="49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37575" y="184250"/>
            <a:ext cx="66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2. Let your buddy do the job for you. He knows how to get things...!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94437" y="184250"/>
            <a:ext cx="2002325" cy="30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7281000" y="2241200"/>
            <a:ext cx="8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DNS</a:t>
            </a:r>
            <a:endParaRPr b="1" sz="2400"/>
          </a:p>
        </p:txBody>
      </p:sp>
      <p:sp>
        <p:nvSpPr>
          <p:cNvPr id="84" name="Google Shape;84;p15"/>
          <p:cNvSpPr/>
          <p:nvPr/>
        </p:nvSpPr>
        <p:spPr>
          <a:xfrm rot="10800000">
            <a:off x="3913650" y="3515325"/>
            <a:ext cx="4414800" cy="1775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164600" y="3995325"/>
            <a:ext cx="3894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</a:t>
            </a:r>
            <a:r>
              <a:rPr lang="en"/>
              <a:t>for you</a:t>
            </a:r>
            <a:r>
              <a:rPr lang="en"/>
              <a:t>, my brother! Take this IP address: </a:t>
            </a:r>
            <a:r>
              <a:rPr lang="en" u="sng">
                <a:solidFill>
                  <a:srgbClr val="0000FF"/>
                </a:solidFill>
              </a:rPr>
              <a:t>http://</a:t>
            </a:r>
            <a:r>
              <a:rPr lang="en" sz="1300" u="sng">
                <a:solidFill>
                  <a:srgbClr val="0000FF"/>
                </a:solidFill>
                <a:highlight>
                  <a:srgbClr val="FFFFFF"/>
                </a:highlight>
              </a:rPr>
              <a:t>79.119.104.176</a:t>
            </a:r>
            <a:r>
              <a:rPr lang="en" sz="1300">
                <a:solidFill>
                  <a:schemeClr val="lt1"/>
                </a:solidFill>
                <a:highlight>
                  <a:srgbClr val="FFFFFF"/>
                </a:highlight>
              </a:rPr>
              <a:t>.</a:t>
            </a:r>
            <a:r>
              <a:rPr lang="en" sz="1300">
                <a:highlight>
                  <a:srgbClr val="FFFFFF"/>
                </a:highlight>
              </a:rPr>
              <a:t> It should help you get entrance to the Big Boss!</a:t>
            </a:r>
            <a:endParaRPr sz="1200"/>
          </a:p>
        </p:txBody>
      </p:sp>
      <p:sp>
        <p:nvSpPr>
          <p:cNvPr id="86" name="Google Shape;86;p15"/>
          <p:cNvSpPr/>
          <p:nvPr/>
        </p:nvSpPr>
        <p:spPr>
          <a:xfrm>
            <a:off x="1004200" y="754275"/>
            <a:ext cx="3719100" cy="1762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1337950" y="1260000"/>
            <a:ext cx="305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Hi, bro! I need you to help me find  </a:t>
            </a:r>
            <a:r>
              <a:rPr lang="en" u="sng">
                <a:solidFill>
                  <a:srgbClr val="0000FF"/>
                </a:solidFill>
              </a:rPr>
              <a:t>http://</a:t>
            </a:r>
            <a:r>
              <a:rPr lang="en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www.scary-hats.com</a:t>
            </a:r>
            <a:r>
              <a:rPr lang="en"/>
              <a:t>.</a:t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775" y="2985050"/>
            <a:ext cx="2942201" cy="263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5"/>
          <p:cNvCxnSpPr/>
          <p:nvPr/>
        </p:nvCxnSpPr>
        <p:spPr>
          <a:xfrm>
            <a:off x="4860500" y="1613100"/>
            <a:ext cx="173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5"/>
          <p:cNvCxnSpPr/>
          <p:nvPr/>
        </p:nvCxnSpPr>
        <p:spPr>
          <a:xfrm rot="10800000">
            <a:off x="2569600" y="4422500"/>
            <a:ext cx="1158900" cy="1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5"/>
          <p:cNvSpPr txBox="1"/>
          <p:nvPr/>
        </p:nvSpPr>
        <p:spPr>
          <a:xfrm>
            <a:off x="5603375" y="1782900"/>
            <a:ext cx="111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DNS is like a translator, that takes the domain name and translate it into an IP code, that servers use to communicate. </a:t>
            </a:r>
            <a:r>
              <a:rPr lang="en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09113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2594775" y="859800"/>
            <a:ext cx="13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2640975" y="1435575"/>
            <a:ext cx="13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2802175" y="4298175"/>
            <a:ext cx="49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37575" y="184250"/>
            <a:ext cx="82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3. Once Buddy has the IP address, he goes to the miracle maker!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7354425" y="2241200"/>
            <a:ext cx="8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DNS</a:t>
            </a:r>
            <a:endParaRPr b="1" sz="2400"/>
          </a:p>
        </p:txBody>
      </p:sp>
      <p:sp>
        <p:nvSpPr>
          <p:cNvPr id="102" name="Google Shape;102;p16"/>
          <p:cNvSpPr txBox="1"/>
          <p:nvPr/>
        </p:nvSpPr>
        <p:spPr>
          <a:xfrm>
            <a:off x="1305050" y="982625"/>
            <a:ext cx="5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6701" y="584450"/>
            <a:ext cx="3884650" cy="27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50" y="1589400"/>
            <a:ext cx="3477500" cy="39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7177875" y="2946675"/>
            <a:ext cx="159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WEB SERVERS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6" name="Google Shape;106;p16"/>
          <p:cNvSpPr/>
          <p:nvPr/>
        </p:nvSpPr>
        <p:spPr>
          <a:xfrm rot="3653178">
            <a:off x="3593704" y="2314295"/>
            <a:ext cx="2259814" cy="320472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 rot="1237">
            <a:off x="3650549" y="3493075"/>
            <a:ext cx="250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there, Big Boss! Please </a:t>
            </a:r>
            <a:r>
              <a:rPr lang="en" u="sng"/>
              <a:t>get</a:t>
            </a:r>
            <a:r>
              <a:rPr lang="en"/>
              <a:t> me whatever this IP address holds: </a:t>
            </a:r>
            <a:r>
              <a:rPr lang="en" u="sng">
                <a:solidFill>
                  <a:srgbClr val="0000FF"/>
                </a:solidFill>
              </a:rPr>
              <a:t>http://</a:t>
            </a:r>
            <a:r>
              <a:rPr lang="en" sz="1300" u="sng">
                <a:solidFill>
                  <a:srgbClr val="0000FF"/>
                </a:solidFill>
                <a:highlight>
                  <a:schemeClr val="dk1"/>
                </a:highlight>
              </a:rPr>
              <a:t>79.119.104.176</a:t>
            </a:r>
            <a:r>
              <a:rPr lang="en"/>
              <a:t> </a:t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6869800" y="3732325"/>
            <a:ext cx="1652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He is like the smartest dude, always quite but knowing a lot of things, holds a lot of info that people need and if you know how to get to him, he surely takes care of things. You just name it, and he makes things happen!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09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2594775" y="859800"/>
            <a:ext cx="13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2640975" y="1435575"/>
            <a:ext cx="13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2802175" y="4298175"/>
            <a:ext cx="49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37575" y="184250"/>
            <a:ext cx="81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4. And this is the place where magic begins!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7354425" y="2241200"/>
            <a:ext cx="8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DNS</a:t>
            </a:r>
            <a:endParaRPr b="1" sz="2400"/>
          </a:p>
        </p:txBody>
      </p:sp>
      <p:sp>
        <p:nvSpPr>
          <p:cNvPr id="119" name="Google Shape;119;p17"/>
          <p:cNvSpPr txBox="1"/>
          <p:nvPr/>
        </p:nvSpPr>
        <p:spPr>
          <a:xfrm>
            <a:off x="1305050" y="982625"/>
            <a:ext cx="5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3707825" y="4168550"/>
            <a:ext cx="44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5" y="2380636"/>
            <a:ext cx="3800151" cy="270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725" y="1776275"/>
            <a:ext cx="1711901" cy="14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7525" y="2862425"/>
            <a:ext cx="2540400" cy="1905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3247325" y="2708225"/>
            <a:ext cx="2915100" cy="23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3327875" y="3224525"/>
            <a:ext cx="254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 gathers </a:t>
            </a:r>
            <a:r>
              <a:rPr lang="en" u="sng"/>
              <a:t>data</a:t>
            </a:r>
            <a:r>
              <a:rPr lang="en"/>
              <a:t> to build the response that Buddy needs,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HTML code, that Buddy needs to display on the screen.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1433875" y="4530350"/>
            <a:ext cx="159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WEB SERVERS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25" y="0"/>
            <a:ext cx="9144001" cy="609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2594775" y="859800"/>
            <a:ext cx="13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2640975" y="1435575"/>
            <a:ext cx="13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2802175" y="4298175"/>
            <a:ext cx="49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437575" y="184250"/>
            <a:ext cx="82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5. Once the data is perfectly packed, </a:t>
            </a:r>
            <a:r>
              <a:rPr b="1" lang="en">
                <a:solidFill>
                  <a:schemeClr val="dk1"/>
                </a:solidFill>
              </a:rPr>
              <a:t>Buddy</a:t>
            </a:r>
            <a:r>
              <a:rPr b="1" lang="en">
                <a:solidFill>
                  <a:schemeClr val="dk1"/>
                </a:solidFill>
              </a:rPr>
              <a:t> is ready now to display the result!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7354425" y="2241200"/>
            <a:ext cx="8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DNS</a:t>
            </a:r>
            <a:endParaRPr b="1" sz="2400"/>
          </a:p>
        </p:txBody>
      </p:sp>
      <p:sp>
        <p:nvSpPr>
          <p:cNvPr id="137" name="Google Shape;137;p18"/>
          <p:cNvSpPr txBox="1"/>
          <p:nvPr/>
        </p:nvSpPr>
        <p:spPr>
          <a:xfrm>
            <a:off x="1305050" y="982625"/>
            <a:ext cx="5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3707825" y="4168550"/>
            <a:ext cx="44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04275"/>
            <a:ext cx="3912275" cy="27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1719625" y="3960275"/>
            <a:ext cx="1596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WEB SERVERS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025" y="1449475"/>
            <a:ext cx="3108050" cy="278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3316525" y="2495550"/>
            <a:ext cx="2479500" cy="15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3316525" y="2837750"/>
            <a:ext cx="228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 sends back the HTML code for: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</a:rPr>
              <a:t>http://</a:t>
            </a:r>
            <a:r>
              <a:rPr lang="en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www.scary-hats.com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725" y="-36150"/>
            <a:ext cx="9206100" cy="60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2594775" y="859800"/>
            <a:ext cx="13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2640975" y="1435575"/>
            <a:ext cx="13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2802175" y="4298175"/>
            <a:ext cx="49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37575" y="184250"/>
            <a:ext cx="82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6. Our guy is now prepared to be scary on Hallooween, with his new hat!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7354425" y="2241200"/>
            <a:ext cx="8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54" name="Google Shape;154;p19"/>
          <p:cNvSpPr txBox="1"/>
          <p:nvPr/>
        </p:nvSpPr>
        <p:spPr>
          <a:xfrm>
            <a:off x="1305050" y="982625"/>
            <a:ext cx="5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49" y="1320425"/>
            <a:ext cx="3773775" cy="33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96932">
            <a:off x="1133967" y="2407121"/>
            <a:ext cx="1708513" cy="83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712276" y="846226"/>
            <a:ext cx="3915674" cy="631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3558700" y="2844125"/>
            <a:ext cx="142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Buddy’s job, now, is to interpret the HTML code sent by the Web Servers  and display the </a:t>
            </a:r>
            <a:r>
              <a:rPr lang="en" sz="800" u="sng">
                <a:solidFill>
                  <a:schemeClr val="dk1"/>
                </a:solidFill>
              </a:rPr>
              <a:t>web page</a:t>
            </a:r>
            <a:r>
              <a:rPr lang="en" sz="800">
                <a:solidFill>
                  <a:schemeClr val="dk1"/>
                </a:solidFill>
              </a:rPr>
              <a:t> that the user requested..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